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20" r:id="rId2"/>
    <p:sldId id="421" r:id="rId3"/>
    <p:sldId id="422" r:id="rId4"/>
    <p:sldId id="423" r:id="rId5"/>
    <p:sldId id="424" r:id="rId6"/>
    <p:sldId id="426" r:id="rId7"/>
    <p:sldId id="429" r:id="rId8"/>
    <p:sldId id="437" r:id="rId9"/>
    <p:sldId id="43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t" initials="a" lastIdx="1" clrIdx="0">
    <p:extLst>
      <p:ext uri="{19B8F6BF-5375-455C-9EA6-DF929625EA0E}">
        <p15:presenceInfo xmlns:p15="http://schemas.microsoft.com/office/powerpoint/2012/main" userId="ahme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493" autoAdjust="0"/>
  </p:normalViewPr>
  <p:slideViewPr>
    <p:cSldViewPr>
      <p:cViewPr varScale="1">
        <p:scale>
          <a:sx n="136" d="100"/>
          <a:sy n="136" d="100"/>
        </p:scale>
        <p:origin x="108" y="2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408" units="cm"/>
          <inkml:channel name="Y" type="integer" max="1872" units="cm"/>
          <inkml:channel name="T" type="integer" max="2.14748E9" units="dev"/>
        </inkml:traceFormat>
        <inkml:channelProperties>
          <inkml:channelProperty channel="X" name="resolution" value="115.91837" units="1/cm"/>
          <inkml:channelProperty channel="Y" name="resolution" value="112.77109" units="1/cm"/>
          <inkml:channelProperty channel="T" name="resolution" value="1" units="1/dev"/>
        </inkml:channelProperties>
      </inkml:inkSource>
      <inkml:timestamp xml:id="ts0" timeString="2019-11-19T15:14:50.6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25599 1313 0,'0'0'0,"0"0"0,0 0 15,0 0-15,0 0 16,0 0-16,0 0 16,0 0-16,0 10 15,0 0-15,0 0 0,-10 0 16,0 11-16,0 9 16,0 1-1,0-1-15,0 1 0,0 10 16,0 9-16,0-9 15,0 20-15,10-10 16,-10 0-16,10 0 16,-9 51-16,-1-31 15,0-10-15,10 0 16,-10 0-16,0 20 16,0 1-16,0-1 15,0 1-15,0-1 0,0 1 16,0 40-1,0-41-15,0 0 0,10 1 16,0-21-16,-10 41 16,0-11-16,0-9 15,1 9-15,-1-9 16,0-1-16,-10 41 16,0-20-16,0-21 15,10 1-15,-10-11 16,10 10-16,0 1 0,0-1 15,10 1-15,-10-1 16,1-10-16,-1 31 16,0-21-16,10-9 15,-10-1-15,0 0 16,10 0-16,0-20 16,0 10-16,0 0 15,0 0-15,0 1 16,0 29-16,0-9 15,0-32-15,0 1 16,0 10-16,0 0 16,0 0-16,0 11 0,10-21 15,-10 10-15,10 0 16,0 20 0,-10-20-16,10-10 0,-1 0 15,1 0-15,-10 0 16,0 0-16,10 10 15,0-10-15,0-11 16,0 11-16,0 10 16,0-10-16,0-10 15,0-1-15,0 1 16,0 0-16,0 0 0,0-1 16,0 1-16,0-10 15,-1-1-15,1 21 16,-10-10-16,0-1 15,0-9-15,0-1 16,0-9 0,0 9-16,0-9 0,0-1 15,0 0-15,0 1 0,0-1 16,-10 0 0,10 1-16,-9-11 15,9 0-15,-10 0 0,10 0 16,0-10-16,0 0 15,0 0-15,0 0 16</inkml:trace>
  <inkml:trace contextRef="#ctx0" brushRef="#br0" timeOffset="2607.32">25658 1252 0,'0'0'0,"0"0"15,0 0-15,0 0 16,0 0 0,0 0-16,10-10 0,10 10 15,0-11-15,0 1 16,10 10-16,0-10 16,9 0-16,1 10 15,10 0-15,-1-10 16,31 10-1,-11 0-15,1 0 0,10 10 16,-1-10-16,1 0 16,-21 0-16,21 0 15,9 0-15,10 10 16,31-10 0,-21 0-16,0 10 15,11 0-15,-11-10 0,10 0 16,10 0-16,-9 0 15,-1 0-15,10 11 16,10-11-16,30 0 16,-40 0-1,10 0-15,-9 0 16,-1 0-16,30 0 16,-20 0-16,0 0 15,-30 0-15,20 0 16,11-11-16,-1 11 15,10-10-15,-20 0 16,-10 10-16,-29-10 16,39 10-16,-20 0 15,-9 0-15,-1 0 16,-20 0-16,31 0 16,19 0-1,-20 0-15,-29 0 16,-1-10-16,11 10 15,-11-11-15,1 11 16,-1 0-16,-9 0 16,-11-10-16,-9 10 15,30-10-15,-11 0 16,-9 10-16,-11 0 16,1 0-16,0 0 15,-11 0-15,1 0 16,0-10-16,-10 10 15,29 0-15,1-10 16,-20-1 0,19 11-16,-9-10 15,-10 10-15,0 0 16,-1-10-16,-9 10 16,-20 0-16,20 0 15,-10 0-15,10 0 16,9 0-16,-9 0 15,-20 0-15,20 0 16,-10 0-16,0 0 16,-10 0-16,-10 0 15,19 0-15,-9 0 16,0 0 0,0 0-16,-10 0 15,20 0-15,-10 0 16,-10 0-16,20 0 15,-10 0-15,0 10 16,0 0-16,-10 1 16,20-1-16,-10 10 15,-10 0-15,29 11 16,-19 0-16,0 9 16,-10 1-16,20 10 15,-10 0 1,-10 0-16,20 10 15,-10 20-15,-10 11 16,0-11-16,0 21 16,0 0-16,0-21 15,-10 31-15,10-10 16,-20 20-16,20 0 16,0-20-16,0 20 15,-10 20 1,-10-9-16,20-32 15,-10 32-15,0-1 16,0 0-16,-9-10 16,19 11-16,-10-1 15,10-10-15,0 41 16,0-21 0,0 1-16,0-11 15,10 0-15,-10 11 16,0-11-16,19 0 15,-9-10-15,0 11 16,0-11-16,-10 20 16,0 31-16,0-30 15,0-21-15,0 0 16,20 0-16,-20 0 16,0-20-1,10-10-15,-10 9 0,20 1 16,-10-10-1,-10 10-15,20-11 16,-20-9-16,20 60 16,-10-71-16,-10-10 15,19-10-15,-9 0 16,-10-10-16,20 10 16,-20 0-1,30-1-15,-10-9 16,-10-10-16,10-11 15,-20 0-15,20-10 0,-20 1 16,10 9-16,-10-10 16,0 0-1,0 1-15,0-1 16,-10 0-16,-30 10 16,10-10-16,-49 1 15,-11-1-15,21-10 16,-11 0-16,-39 0 15,-40 0-15,-20 0 16,-89 0 0,59-10-16,0-1 15,-9 1-15,-1-10 16,-39 0-16,19 9 16,-29-9-16,0 10 15,-1 10-15,-59 10 16,-169 0-16,239-10 15,-30 21-15,-30-11 16,40-10-16,-30 10 16,39 0-16,11 0 15,9 0-15,1 1 16,0-1 0,-90 0-16,99-10 15,80 0-15,-10 0 16,-19 0-16,58 0 15,-9 0-15,0 0 16,30 0-16,9 0 16,21 0 15,-11 0-15,21 0-16,19 0 0,-29 0 0,39 0 15,10 0-15,20-10 16,10 10-16,0 0 15</inkml:trace>
  <inkml:trace contextRef="#ctx0" brushRef="#br0" timeOffset="3865.24">25271 4620 0,'0'0'15,"0"0"-15,0 0 16,0 0-16,10 0 0,0 0 16,10 0-16,-1 0 15,11 0-15,0 0 16,10 10-16,19 0 16,1-10-16,0 0 15,19 11-15,11-1 16,-1-10-16,-9 10 15,49-10-15,10 10 0,-20-10 16,10 10-16,150-10 16,-140 10-1,10-10-15,30 0 0,-20 0 16,59 0-16,-49 0 16,50 11-16,-20-1 15,-31 0-15,51 0 16,228 10-16,-288-20 15,10 11-15,50-1 16,-40-10-16,69 10 16,-69 0-16,69-10 0,-59 21 15,40-1-15,-40 0 16,149 21 0,-179-31-16,-40 0 0,60 11 15,-20-11-15,-20 0 16,10 0-16,10 0 15,-30 1-15,-20-1 16,1 0-16,49-10 16,-30 10-16,-50-10 15,31 0-15,49 10 16,-30 0-16,-70-10 16,-39 0-16,0 0 0,-10 0 15,-10 0-15,20 0 16,-10 0-1,-10 0-15,0 0 0</inkml:trace>
  <inkml:trace contextRef="#ctx0" brushRef="#br0" timeOffset="5990.33">29236 1089 0,'0'0'0,"0"0"16,0 0-16,0 0 15,0 0-15,0 10 16,0 0-16,0 11 15,0 9-15,0 1 16,0 9-16,0 1 0,-10 40 16,0-9-1,0-1-15,0 20 16,0-9-16,0 9 0,-10 11 16,0 20-16,1-10 15,-11 0-15,10-10 16,-40 203-16,40-162 15,1-1-15,-11 11 16,0 20-16,10 20 16,-10 1-16,-10 29 15,11-9-15,-31 30 16,10-20-16,-29 224 16,49-244-16,30-31 15,-20 30-15,10 11 0,10-11 16,-10 11-16,10-21 15,-10-9-15,10-1 16,0 20-16,10 52 16,-10-72-16,0-41 15,0 21-15,10-20 16,-10-21-16,0 0 16,0 10-16,0-20 0,0-31 15,0 1-15,0-31 16,10-21-1,-10-30-15,0 0 0</inkml:trace>
  <inkml:trace contextRef="#ctx0" brushRef="#br0" timeOffset="8643.77">26523 2483 0,'0'0'0,"0"0"16,0 0-16,0 0 15,0 0 1,0 0-16,0 0 0,0 0 16,-10 0-16,0 0 15,-10 10-15,0 0 16,0 11-16,-9-1 15,-1 0-15,-10 21 16,0 0-16,10 0 16,1-11-16,-1 11 15,10-11-15,0 1 0,10-1 16,0 1-16,10-1 16,0 1-16,0-1 15,0 1 1,0 0-16,0-1 0,10 1 15,-10-11-15,0-10 16,10 0-16,-10-10 16,0 0-16</inkml:trace>
  <inkml:trace contextRef="#ctx0" brushRef="#br0" timeOffset="9689.58">26771 3216 0,'0'0'16,"0"10"-1,0 0-15,0 10 0,-10 11 16,10 10-16,0-1 16,0 1-16,0 0 15,0-11-15,0 1 16,10-1-16,0 1 15,0-11-15,0 1 16,10-1-16,0-10 16,0 0-16,10-10 0,-1 0 15,1-10-15,0-10 16,0-1-16,20-50 16,-11 10-16,-19 20 15,0 1-15,-10-1 16,0-10-16,-10 0 15,-10 0-15,-10 0 16,0 1-16,0 19 0,-19 1 16,-1 9-1,-10 21-15,-19 10 16,9 1-16,-10 19 16,11 21-16,-1 0 0,20-10 15,11 9-15,9-9 16,10 10-1,10 10-15,10-10 16,0-10-16,10-1 16,-1-9-16,11-11 0,0 1 15,10-11-15,0-10 16,9 0-16,21-21 16,-21-9-16,11-11 15,0-10-15,-11 11 16,-9-1-16,-10 10 15,-10 1-15,0-1 16,-10 11-16,0 10 16,0 0-1,-1-1-15,-9 1 16,0 0-16,0 10 0,0 0 16,0 0-16,0 0 15,0 0-15,0 10 16,10 11-16,0 29 15,-10 12 1,0-12-16,0-19 16,0-1-16,0-9 15,0-1-15,0-10 0,0 1 16,0-11-16,0 0 16</inkml:trace>
  <inkml:trace contextRef="#ctx0" brushRef="#br0" timeOffset="10054.9">27318 2249 0,'0'0'16,"10"0"-16,0 10 15,20 10-15,-1 11 16,1 10-16,10 10 15,10 10-15,-11 0 16,1 0-16,-10-10 16,-10 0-16,-10 10 0,-20 10 15,-20 10 1,30-81-16,0 0 16</inkml:trace>
  <inkml:trace contextRef="#ctx0" brushRef="#br0" timeOffset="12043.57">30051 2381 0,'0'0'16,"0"0"-16,0 0 16,0 0-16,-10 0 15,-10 0-15,0 10 16,-10 1-16,-10-1 15,-9 0-15,9 0 16,-20 0-16,-9 0 16,9 1-16,11-1 0,-1 0 15,20 0 1,0-10-16,10 0 0,10 0 16,0 0-16,1 0 15,-1 0-15,10 10 16,0 1-16,0-1 15,0 20-15,0 1 16,-10 20-16,10 0 16,-10-1-16,0 32 15,0-1-15,0 1 16,0-1-16,0-10 16,0 11-16,-10 30 15,10-31-15,0-10 16,0-10-16,0 0 0,1-20 15,-1 10-15,10 0 16,-10 0-16,0-11 16,0-9-16,10 10 15,0-11-15,0 1 16,0-11-16,0 0 16,10 1-16,0-11 15,10 0-15,-1 0 0,11 1 16,0-11-16,40 0 15,-11-11 1,-9 1-16,0-10 0,-1-11 16,-9 11-16,0 0 15,-40 20-15,0 0 16</inkml:trace>
  <inkml:trace contextRef="#ctx0" brushRef="#br0" timeOffset="13048.27">30210 2666 0,'0'0'0,"0"0"15,0 0-15,0 0 16,0 10-16,-10 1 16,0 9-16,0 0 0,-10 1 15,0 9-15,-10 11 16,1-11-16,-1 1 16,0-1-1,10 1-15,0-11 0,10 1 16,0-11-16,0 0 15,10 0-15,0-10 16,0 0-16,0 0 16,0 0-16,10-10 15,10 10-15,0-10 16,10 0-16,0-11 16,-1 11-16,1 0 0,0 10 15,0 0-15,0 10 16,0 0-16,19 11 15,-19-1-15,0 0 16,0 11-16,-10-1 16,-1 1-16,-9-1 15,-10 1-15,0 10 0,-10-1 16,0 1-16,-9 10 16,-1 0-1,0-10-15,0-11 16,0 1-16,0-11 0,0 0 15,10-9-15,0-1 16,1-10-16,-1 0 16,0-21-16,0 1 15,-10 0-15,20 20 16,0 0-16</inkml:trace>
  <inkml:trace contextRef="#ctx0" brushRef="#br0" timeOffset="13317.89">30130 2564 0,'0'0'0,"10"0"16,20-10-16,0 0 15,0 0-15,-1 0 16,21 0-16,10-1 15,-1 11-15,-9 0 16,-10-10-16,9 10 16,-9 0-16,10 0 15,-20 0-15,0 0 16,-1 0-16,1 10 0,-30-10 16,0 0-16</inkml:trace>
  <inkml:trace contextRef="#ctx0" brushRef="#br0" timeOffset="14219.73">32038 2493 0,'0'0'0,"0"0"15,0 0-15,0 0 16,-10 10-16,-10 11 16,0-1-16,1 11 15,-1 9-15,-10 1 16,0 0-16,-10-1 15,1 21-15,9 1 16,-10-1-16,10 0 16,0 10-16,11-20 15,9 0-15,10-11 16,0 21-16,0 0 0,0-20 16,10-10-16,0 9 15,9-9-15,1-11 16,10 11-1,-10-21-15,0 0 0,0 0 16,10 1-16,-1-11 16,1 0-16,0-11 15,0-9-15,0 0 16,-11-1-16,11-9 16,-10 9-16,-10 1 15,-10 0-15,0-1 16,0 11-16,-10-10 0,-10-1 15,0 11-15,-19 0 16,-21 10-16,-19 10 16,19 0-16,10 1 15,10-1-15,11-10 16,9 0-16,10 0 16,0 0-16,10 0 15,0 0-15,0 0 0,0 0 16</inkml:trace>
  <inkml:trace contextRef="#ctx0" brushRef="#br0" timeOffset="15001.37">32048 2147 0,'0'0'16,"0"0"-16,0 0 15,0 0-15,10 0 16,0 0-16,20 0 15,0-10-15,9 0 16,-9 0-16,20-1 0,0 1 16,-11 0-16,31 0 15,-20 10 1,-11-10-16,-9 0 0,0 10 16,-10 0-16,10 0 15,-11 10-15,1 0 16,-10 0-16,-10 10 15,20 21-15,-10 0 16,-10 10-16,-10 30 16,-10 21-16,0 0 15,-9-1-15,19 22 16,-10-22-16,0 21 0,10-20 16,10 20-1,-20 31-15,20-51 16,0-21-16,0 1 0,20-1 15,-20-10-15,10 0 16,0-20-16,0 0 16,-10-10-16,0 0 15,0-11-15,0 1 16,0-11-16,-10 0 16,-30 1-16,0 9 15,-29 1-15,-21-1 16,-29 1-16,-20-11 0,-10 21 15,149-41 1,0 0-16</inkml:trace>
  <inkml:trace contextRef="#ctx0" brushRef="#br0" timeOffset="16998.79">25847 5363 0,'0'51'0,"0"-21"15,0 1-15,0-11 0,-10-10 16,0 1-16,0-1 16,0 0-1,-9 0-15,-1 0 16,-10 0-16,0 1 0,0-11 16,0 0-16,1 0 15,9 0-15,0 0 16,0 0-16,10 0 15,0 10-15,0 0 16,0 0-16,0 0 16,10 11-16,0 9 15,-10 1-15,10 20 16,0 10-16,0 20 16,0 0-16,0 31 15,10-10-15,0 0 16,0-10-16,0-1 15,0-9 1,0 19-16,0 21 16,0-30-1,0-11-15,-10-9 16,0-11 0,0-10-1,0-1-15,10-9 16,0-10-1,-10-1-15,10-9 16,0-1 0,-1 0-16,11-10 15,10 1 1,20-11-16,9 0 16,1-11-1,-10 1 1,9-10-16,1 20 15,-60 0 1,0 0-16</inkml:trace>
  <inkml:trace contextRef="#ctx0" brushRef="#br0" timeOffset="17842.09">25956 5851 0,'0'0'16,"0"0"-16,10 0 15,0 0-15,0-10 0,10 0 16,10 0-16,0 0 16,29-1-1,-19 1-15,0 10 0,-10 0 16,0 0-16,-1 0 15,-9 10-15,0 1 16,0-1-16,0 10 16,0 1-16,0 50 15,-10-10-15,-1 0 16,-9 0-16,0 0 0,0 10 16,-9 11-16,-1-1 15,0 0-15,10-19 16,0-12-16,-10 32 15,0-11-15,10-20 16,0 0-16,0-10 16,0-1-16,0-9 15,0-1-15,0 1 16,10-1-16,-10-19 16,10 9-16,0-10 15,0 10-15,-10-20 0,0 0 16</inkml:trace>
  <inkml:trace contextRef="#ctx0" brushRef="#br0" timeOffset="18160.18">26245 6309 0,'0'0'0,"10"0"16,9 0-16,11 0 16,20 0-16,10-10 15,-1 0-15,1 0 16,9 0-16,-9-1 15,-10 1-15,-1 0 16,-9 0-16,10 10 16,19 0-16,-69 0 15,0 0-15</inkml:trace>
  <inkml:trace contextRef="#ctx0" brushRef="#br0" timeOffset="18899.09">27725 5811 0,'0'0'0,"0"0"16,-10 0-16,0 0 0,-9 0 15,-1 0-15,-10 0 16,0-11-16,-10 11 16,1 0-16,9 11 15,10-1-15,0 0 16,0 0-16,10 0 16,0 1-16,0 9 15,10 10-15,10 1 0,10 40 16,0-10-1,0-20-15,0 20 16,0 0-16,0 0 0,-1 0 16,-9 0-16,0-10 15,-10 0-15,0-10 16,-10-1-16,0-9 16,0-1-16,1-9 15,-1-1-15,-10 1 16,0-11-16,10 0 15,0-10-15,0 0 0,0 0 16,0 0 0,10-10-16,0 0 15,0-11-15,10-9 16,0-11-16,10 0 0,-10-10 16,0 11-16,20-1 15,-1 0-15,11 1 16,-10-1-16,0 10 15,-10 1-15,0 9 16,-1 1-16,1 0 16,-20 20-16,0 0 0</inkml:trace>
  <inkml:trace contextRef="#ctx0" brushRef="#br0" timeOffset="19530.45">27606 5607 0,'0'0'16,"0"0"-16,10-10 15,10 0-15,0 0 16,10-11-16,-1 1 0,11 0 16,0-1-1,0 1-15,-11-1 16,1 1-16,-10 10 15,0 0-15,-10 10 16,0 0-16,0 0 0,0 10 16,0 0-16,0 10 15,0 31 1,-10 21-16,0 9 16,10 0-16,-10 11 0,9 10 15,-9-11-15,0-9 16,0 20-16,10-11 15,0 21 1,0-20-16,0-11 0,0-30 16,0 10-16,10-10 15,-10 0-15,0-11 16,0-9-16,0 0 16,-10-1-16,0 1 15,-10-1-15,-10 1 16,-10-1-16,-10 11 15,-19 0-15,-11-1 16,-39 11-16,39-10 16,70-41-16,0 0 15</inkml:trace>
  <inkml:trace contextRef="#ctx0" brushRef="#br0" timeOffset="21445.24">29454 5475 0,'0'0'0,"0"0"16,0 0-16,-9 10 16,-1 10-16,-10 1 0,0-1 15,-10 21-15,0-1 16,-10 11-1,1 0-15,-1 0 16,10-10-16,10 0 0,0-1 16,10 1-16,1-11 15,9 1-15,0 10 16,9-11 0,-9-30-16,0 0 0</inkml:trace>
  <inkml:trace contextRef="#ctx0" brushRef="#br0" timeOffset="22418.25">29822 5658 0,'0'0'0,"0"0"0,0 0 16,0 10-16,0 0 16,-10 21-16,0-1 15,0 11-15,-19 41 16,9-21-16,0 10 15,0-10-15,0 0 16,0 20-16,-10-9 16,10-1-16,1-10 15,-1 0-15,10-10 0,-10 0 16,10-21 0,0 1-16,0-11 15,0 0-15,10-9 0,0-1 16,0 0-16,0 0 15,0-10-15,0 0 16,0 0-16,10 0 16,0-10-16,10-10 15,10-11-15,9-10 16,1 1-16,0-1 0,0 0 16,-10 11-16,-1-1 15,1 11 1,-10 0-16,0 9 0,0 1 15,0 0-15,-10 10 16,0 0-16,-1 10 16,1 0-16,0 11 15,-10 9-15,0 21 16,0 0-16,0 0 16,0-10-16,-10-1 15,10 11-15,0-20 16,0-1-16,0 1 0,0-1 15,0-9-15,0-11 16,0 0 0,0 0-16,0-10 0,0 0 15,0 0-15,0 0 16</inkml:trace>
  <inkml:trace contextRef="#ctx0" brushRef="#br0" timeOffset="22977.04">30180 6706 0,'0'0'0,"0"0"0,10 0 15,10-10-15,0 0 16,9-11-16,1 1 16,0-10-16,0-1 15,10-10-15,-11 11 16,-9-1-16,0 1 16,0-1-16,-10 11 15,-10 0-15,0 9 16,0 1-16,-10 0 15,0 0-15,0 0 16,-10 10-16,0 0 16,-9 10-16,-1 10 15,0 1-15,0 9 16,0 1-16,10 9 16,1 11-16,9-10 15,0 0-15,10-1 16,0 1-16,0 0 15,10-11-15,0 1 0,0-11 16,-1 0 0,11 1-16,10-1 15,-10-10-15,0 1 16,-10-1-16,10-10 16,0 0-16,-1-10 0,1-11 15,-10 11 1,-10 10-16,0 0 15</inkml:trace>
  <inkml:trace contextRef="#ctx0" brushRef="#br0" timeOffset="23486.8">30766 5587 0,'0'0'0,"0"0"0,0 10 16,0 10-16,0 1 15,0 19-15,0 11 16,0 0-16,0 0 16,0 20-1,0 0-15,-10 1 0,10-11 16,-10 20-16,0-10 16,0 1-16,10 9 15,0-20-15,0-10 16,0 0-16,0-21 0,0 1 15,0-1-15,0 1 16,0-11-16,0 1 16,0-1-16,0-10 15,0 0-15,0 1 16,0-11-16,0 0 16,0 0-16,0 0 15,0 0-15,0-11 16,0 1-16,0 10 0,0 0 15</inkml:trace>
  <inkml:trace contextRef="#ctx0" brushRef="#br0" timeOffset="23874.03">31094 5668 0,'0'0'0,"0"10"15,10 21-15,0 20 0,-10 10 16,0 20-16,0-10 15,0-9-15,0 80 16,-10-40-16,0-21 16,10 1-16,0-1 15,0 0-15,0 11 16,0-21-16,0-10 16,0 0-16,0-10 15,10 0-15,-10-10 16,0-11-16,0-9 15,10-11-15,-10-10 16,0 0-16</inkml:trace>
  <inkml:trace contextRef="#ctx0" brushRef="#br0" timeOffset="24417.6">31531 6838 0,'0'0'0,"0"11"15,0-1-15,10 10 16,0 11-1,10-11-15,0 0 0,0 1 16,0-1-16,0-10 16,0 0-16,-1 1 15,1-1-15,0-10 16,0-10-16,10-1 16,0-9-16,9-10 15,1-11-15,-10 0 16,0 0-16,-10 1 15,-1-1-15,-9 0 0,0 1 16,-10-1 0,-10 10-16,-9-9 0,-1 9 15,0 1-15,-10 9 16,0 11-16,-19 10 16,-1 0-16,0 10 15,10 11-15,-19 9 16,19 1-16,10-1 15,0-9-15,11-1 16,9-10-16,10 0 16,0-10-16,0 0 0,0 0 15,0 0-15</inkml:trace>
  <inkml:trace contextRef="#ctx0" brushRef="#br0" timeOffset="24809.93">31969 5424 0,'0'0'16,"0"0"-16,0 0 16,0 0-16,0 0 15,10 0-15,-1 0 16,11 10-16,0 0 15,10 11-15,10 9 0,9 1 16,-9-1 0,-10 31-1,-10-20-15,-10 30 0,-20 11 16,-60 50-16,70-132 0,0 0 16</inkml:trace>
  <inkml:trace contextRef="#ctx0" brushRef="#br0" timeOffset="32063.42">24764 957 0,'0'0'0,"0"0"16,0 10-16,0 0 16,0 10-16,0 11 15,0-1-15,0 1 16,0-1-16,0 1 15,0-1-15,0 1 16,0-11-16,0 1 16,0-1-16,0-10 15,0 0-15,0 1 0,0-1 16,0-10-16,0 10 16,0-10-16,0 0 15,0 0-15,0 0 16,0 0-16,0 0 15,0 0-15,0 0 16,0 0-16,0-10 16,0 0-16,-10-21 0,10 1 15,-10-1-15,10-50 16,10 30 0,0 10-16,0 0 15,0 11-15,0-11 0,0 11 16,0-1-16,10 0 15,-10 11-15,9 0 16,1 10-16,0-1 16,0 11-16,0 0 15,0 11-15,0-1 16,0 0-16,-1 10 16,1 1-16,0-1 15,0 11-15,0-1 16,-10 1-16,0-11 15,0 0-15,0 1 16,0-11-16,-10 0 16,10 10-16,-10-9 15,0-11-15,0 10 16,0-10-16,0 0 16,0 0-16,0 0 15,0 0-15,0-10 16,9-11-16,1 1 0,10-11 15,0 1-15,10-11 16,0-20 0,0 10-16,9-10 15,-9 20-15,0 1 0,10-11 16,29-20-16,-29 20 16,-20 30-1,0 21-15,10 0 0,49 21 16,-29 19-16,-1 1 15,-9 10-15,10 30 16,-30-50-16,0 40 16,-1 11-16,-9 9 15,-10 11-15,-10-21 16,10-81-16,0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408" units="cm"/>
          <inkml:channel name="Y" type="integer" max="1872" units="cm"/>
          <inkml:channel name="T" type="integer" max="2.14748E9" units="dev"/>
        </inkml:traceFormat>
        <inkml:channelProperties>
          <inkml:channelProperty channel="X" name="resolution" value="115.91837" units="1/cm"/>
          <inkml:channelProperty channel="Y" name="resolution" value="112.77109" units="1/cm"/>
          <inkml:channelProperty channel="T" name="resolution" value="1" units="1/dev"/>
        </inkml:channelProperties>
      </inkml:inkSource>
      <inkml:timestamp xml:id="ts0" timeString="2019-11-19T15:26:23.8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23562 6757 0,'0'0'0,"0"0"0,0 0 16,0 0-16,0 0 15,0 0-15,0 0 16,0 10-16,0 0 15,0 1-15,0-1 16,0 10-16,0-10 16,0 11-16,0-1 15,0 11-15,0-1 0,0 1 16,0-1-16,0 11 16,0 20-1,0-20-15,0 9 0,-10 12 16,10-12-16,-10 11 15,0 21-15,10-21 16,0 0-16,0 20 16,0 1-16,0 30 15,0-11-15,0 1 16,0-10-16,0-11 16,0 41-16,0-40 0,0 20 15,0-52-15,10 32 16,-10 9-16,10 42 15,-10-21-15,0-11 16,0 11-16,0-10 16,0-10-16,10 30 15,-10-20-15,0-1 16,0 1-16,10 0 16,-10 40-16,9-30 15,-9-30-15,10 19 16,0 11-16,-10-10 15,0-10-15,10 10 0,-10 9 16,0-9-16,0 0 16,10 20-1,-10 31-15,0-52 0,0 1 16,0-10-16,0 10 16,0 10-16,0-11 15,-10-9-15,0-11 16,10 11-16,0 30 15,0 0-15,-10-40 16,0-1-16,10-10 0,0 11 16,0-1-16,-9-10 15,9-10-15,0 11 16,0-11-16,-10 20 16,10 0-16,0-9 15,0-11-15,0 10 16,0-20-16,0 10 15,0-20-15,-10-1 16,0 1-16,10-10 0,-10-1 16,0 1-1,10-1-15,-10 1 0,10-21 16,-10 0-16,10-10 16,0 0-16</inkml:trace>
  <inkml:trace contextRef="#ctx0" brushRef="#br0" timeOffset="2671.42">23601 6818 0,'0'0'0,"0"0"15,10 0-15,0 0 16,10 10-16,10 0 0,20 1 16,-1-11-16,1 0 15,0 0-15,-1 0 16,1 0-16,0 0 15,9 0-15,41-11 16,-21 1-16,-9 10 16,9 0-16,-9 0 15,89-10-15,-50 10 16,-19 0-16,-11-10 16,40 20-16,1-30 0,-11 20 15,-10 0-15,1 0 16,39 10-16,-40 0 15,60-10 1,40-10-16,-90 0 0,10 0 16,1 10-16,39-11 15,-40 1-15,0 10 16,0-10-16,11 0 16,-11 20-16,60-10 15,-20 0-15,-50 0 16,10 0-16,-9 0 15,29-10-15,-20 10 0,-20 10 16,-9-10-16,9 0 16,1 0-16,29 0 15,-30-10-15,0 20 16,21-10-16,-41 0 16,1 0-16,-1 0 15,-9 0-15,-1-10 16,11 0-16,-21 10 0,21-10 15,-30-1 1,-1 11-16,1 0 0,-10 0 16,0 0-16,-11 0 15,1 0-15,0 0 16,0 0-16,0 0 16,-1 0-16,-9 0 15,0 0-15,-10 0 16,0 0-16,0 0 15,0 0-15,0 0 0,0 0 16,0 0-16,0 0 16,0 0-1,0 0-15,-1 11 16,1-1-16,0 0 16,0 10-16,0 1 0,0-1 15,0 10-15,-10 1 16,10 0-16,-10 19 15,0 1-15,0 0 16,0 0-16,0 10 16,0 0-16,0 0 15,0 0-15,-10 21 0,10-21 16,0-10-16,-10 91 16,0-40-16,0-21 15,0 1-15,0-21 16,0 40-16,1-9 15,-1-11-15,0 11 16,0 10-16,-10 0 16,10 40-16,0-10 15,-10-30-15,0 0 16,0 0-16,10 20 16,0 0-16,-9 0 0,9-20 15,0 20-15,0 0 16,-10 31-1,10-21-15,0-10 0,0 0 16,0 0-16,0 11 16,0-21-16,0-11 15,0 32-15,10-11 16,-10-21-16,1 52 16,-1 10-16,0-61 15,0 10-15,0 10 16,0 10-16,0-30 0,0 0 15,0 9-15,10 22 16,0-72-16,-20 81 16,0 1-1,10-31-15,0 10 0,0-31 16,1 1-16,9-11 16,0 21-16,0 0 15,0-21-15,0 1 16,0-11-16,0 10 15,0 1-15,0-1 16,0-20-16,0 0 0,0-10 16,0 0-16,9-10 15,1-1-15,0 1 16,0 0 0,0-11-16,-10 1 0,10 20 15,-10-10-15,10-11 16,-10 1-16,0-11 15,0 0-15,10 1 0,-10-11 16,0 0 0,10 0-16,-10 0 15,0 1-15,0-1 16,0 0-16,0-10 16,0 0-16,0 0 0,0 0 15,0 0-15,0 0 16,0 0-16,-10 0 15,-10 10-15,-10-10 16,-9 0-16,-21 10 16,-10-10-16,-9 0 15,-60 0-15,10 0 0,-11-10 16,-68 10 0,69 0-16,0 10 15,-60-40-15,40 40 16,-20 10-16,-30-10 15,30 11-15,-9-21 0,-11 20 16,-20 0-16,-79 11 16,99-11-16,1 11 15,39-11-15,-20-10 16,20 11-16,0-1 16,-20 0-16,20 1 0,20-11 15,-40 10 1,20 1-16,59-11 15,-9 0-15,-10 0 0,20 0 16,19-10-16,10 0 16,11 0-16,9 0 15,0-10-15,-9 0 16,-1 0-16,20 0 16,11 0-16,-1-1 15,0-9-15,0 0 16,0-11-16,1-10 15,-1 1-15,10 9 0,-10-40 16,0-21 0,10 11-16,1 0 15,9-1-15,-10-20 0,10-20 16,0 10-16,10 0 16,0 0-16,0-20 15,0-20-15,10-1 16,-10 21-16,-10-11 15,10 143-15,0 0 16</inkml:trace>
  <inkml:trace contextRef="#ctx0" brushRef="#br0" timeOffset="4337.5">26692 6747 0,'0'0'0,"0"0"0,0 0 16,0 0-16,0 0 16,0 0-16,0 10 15,0 0-15,0 11 16,0-1-16,10 10 15,-10-9-15,10 9 16,0 11-16,0 10 0,0 10 16,-1 20-1,1 1-15,0-1 0,-10 1 16,10 60 0,0-20-16,-10-20 0,10 0 15,0 30-15,0 21 16,0-21-16,0 0 15,0 51-15,-10-40 16,0-1-16,0 103 16,0-11-16,0-31 15,-10-40-15,10 41 16,-10-11-16,0 31 0,10-11 16,0-29-16,10 40 15,-10-41-15,0 71 16,0 31-16,0-92 15,10 21-15,0-21 16,0 21-16,-10-51 16,10 61-16,0-41 15,0-10-15,0 51 0,-10-31 16,9 82 0,-9-112-16,10 30 15,-10 0-15,10-40 0,0 10 16,-10-10-16,0-31 15,10 0-15,-10 0 16,0 0 0,0-41-16,0-30 0,0-51 15,0 0-15</inkml:trace>
  <inkml:trace contextRef="#ctx0" brushRef="#br0" timeOffset="6402.5">24039 9342 0,'0'0'16,"19"0"-16,11 0 15,70 0-15,19-10 0,0-1 16,10 11-16,30 0 16,0-10-16,120 10 15,-71-10-15,-29 10 16,40 0-16,-1 10 16,61-30-16,-11 20 15,-30-10-15,41 10 16,-61-10-16,80 10 15,130-11-15,-190 22 16,-29-11-16,0 0 16,9 0-16,1 0 0,-80 0 15,70 10-15,-60 0 16,-20-10-16,30 0 16,30 0-16,-70-31 15,-40 31-15,-79 0 16,0 0-16</inkml:trace>
  <inkml:trace contextRef="#ctx0" brushRef="#br0" timeOffset="7359.5">23850 11998 0,'10'0'0,"20"10"16,39 10-16,11 1 15,49-11-15,20 0 0,30-10 16,59 10 0,-69 0-16,40-10 15,-10 11-15,-11-11 0,31 0 16,10 10-16,49 0 16,-20 10-16,-9-10 15,108 31 1,1-10-16,-139-21 0,49 20 15,-29-19-15,-1-1 16,-19-10-16,49 0 16,-49-10-16,-31 10 0,11-21 15,-10-30 1,-119 31-16,-70 20 16</inkml:trace>
  <inkml:trace contextRef="#ctx0" brushRef="#br0" timeOffset="8430.26">24645 7347 0,'0'0'15,"0"0"-15,0 0 16,0 0-16,0 0 15,0 0-15,0 0 0,-10 0 16,-10 10-16,-10 11 16,-20 20-1,1 20-15,9-11 0,0 1 16,1 10-16,9-10 16,10-10-16,10-10 15,0 9-15,10 1 16,0-11-16,10 1 15,0-11-15,-10-20 16,0 0-16</inkml:trace>
  <inkml:trace contextRef="#ctx0" brushRef="#br0" timeOffset="9257.6">24923 8324 0,'0'0'16,"0"0"-16,0 0 16,0 0-16,10 10 0,0 1 15,0 9-15,0 0 16,0-10-16,10 1 16,-10-1-16,9 0 15,11-10-15,-10 0 16,10 0-16,0-10 15,9-11-15,1-9 16,0-1-16,-10 1 0,0-1 16,-1-9-16,1-1 15,-10 0 1,-10 11-16,0-1 0,-10 1 16,-10 9-16,-10-9 15,-10 9-15,-9-9 16,9 9-16,0 11 15,-20 10-15,1 0 16,9 10-16,0 11 16,0-1-16,11 1 15,9-1-15,10 0 0,0 1 16,10-1-16,0 0 16,10 11-1,10-1-15,-1-19 0,1-1 16,0-10-16,10 0 15,0-10-15,10-11 16,-1 1-16,1-11 16,0 11-16,-10 0 15,-1-1-15,1 1 16,-10 0-16,-10 9 16,0 1-16,0 10 0,-10 0 15,0 0-15,10 0 16,0 10-16,0 31 15,0 10-15,0 10 16,0-10-16,-10-10 16,0-1-16,0-9 15,0-11-15,0-10 16,0 1-16,0-11 16,10 0-16,-10 0 15,0 0-15</inkml:trace>
  <inkml:trace contextRef="#ctx0" brushRef="#br0" timeOffset="9619.64">25648 6961 0,'0'0'0,"10"10"15,10 10 1,20 21-16,0 0 0,-1 9 15,1 11-15,0-10 16,-10-10-16,-10 0 16,0 10-16,-11 10 15,-9 40-15,-9-9 16,-11-21-16,20-71 16,0 0-16</inkml:trace>
  <inkml:trace contextRef="#ctx0" brushRef="#br0" timeOffset="11436.84">27527 7429 0,'0'0'16,"0"0"-16,0 0 15,0 0-15,0 0 16,0 0-16,0 0 15,0 0-15,-10 0 16,0 10-16,0 0 16,-20-10-16,0 10 15,-10-10-15,-9 10 0,19-10 16,0 0-16,-20 0 16,21 0-1,-1 0-15,10 11 0,0-1 16,10 0-16,0 0 15,0 0-15,10 0 16,-10 11-16,0-1 16,0 21-16,0 10 15,10 0-15,-9 0 16,-1-11-16,10 11 16,-10 0-16,0 10 0,0-10 15,0 30-15,10-30 16,-10 0-1,10 0-15,0-10 0,0-1 16,0-9-16,0-1 16,0 1-16,10-1 15,0-9-15,0-1 16,0 1-16,0-1 16,0-10-16,-1 0 15,1-10-15,0 0 16,0 0-16,0 0 0,0 0 15,0 0-15,-10 0 16,0 0-16</inkml:trace>
  <inkml:trace contextRef="#ctx0" brushRef="#br0" timeOffset="12053.85">27517 7703 0,'0'0'0,"0"0"16,0 0-16,0 21 15,0-1 1,-10 21-16,0 0 0,0-1 15,0 11-15,0 0 16,0-10-16,0 10 16,0-11-16,10 11 15,-10-10-15,10-11 16,-10 1-16,10-1 16,0 1-16,0-11 15,0 1-15,0-11 0,0 0 16,0 0-16,0-10 15,0 0-15,0 0 16</inkml:trace>
  <inkml:trace contextRef="#ctx0" brushRef="#br0" timeOffset="12695.43">27904 7734 0,'0'0'0,"0"0"0,10 0 16,10-10-1,20 10-15,9 0 16,1 10-16,-10-10 0,-10 0 16,0 10-16,-1 0 15,-9 1-15,0-1 16,0 0-16,-10 0 16,-10 10-16,0-9 15,-10 19-15,0 1 16,-10-1-16,-10 21 15,1 0-15,-1-10 16,0 9-16,0 1 0,0 0 16,10-10-1,1-11-15,9 1 0,0 0 16,10-1-16,0-10 16,10 1-16,0 9 15,-1-9-15,1-11 16,10 10-16,0-10 15,10 1-15,0-11 16,0 0-16,-30 0 16,0 0-16</inkml:trace>
  <inkml:trace contextRef="#ctx0" brushRef="#br0" timeOffset="13703.25">28361 8263 0,'0'0'15,"0"0"-15,0 0 16,10 0-16,0 0 16,0 0-16,0 0 15,0 0-15,0 0 16,0 0-16,0-10 15,0 0-15,10-11 16,0 11-16,-11 20 0,-9-10 16,0 0-16</inkml:trace>
  <inkml:trace contextRef="#ctx0" brushRef="#br0" timeOffset="13928.71">28828 8110 0,'0'0'0,"0"0"16,10 0-1,10 11-15,-20-11 16,0 0-16</inkml:trace>
  <inkml:trace contextRef="#ctx0" brushRef="#br0" timeOffset="14215.51">29256 8080 0,'0'0'0,"0"0"0,0 0 15,0 0-15</inkml:trace>
  <inkml:trace contextRef="#ctx0" brushRef="#br0" timeOffset="14744.49">29723 7683 0,'0'0'16,"0"0"-16,0 0 0,0 0 16,0 31-1,0-1-15,-10 1 16,0-1-16,0 1 0,-10-1 15,10-9-15,0-1 16,0 0-16,0 1 16,0-11-16,0-10 15,10 0-15,0 0 16,0 0-16,0 0 16,0 0-16</inkml:trace>
  <inkml:trace contextRef="#ctx0" brushRef="#br0" timeOffset="15231.29">29812 8131 0,'0'0'15,"0"0"-15,10 0 16,0 0-16,0 0 16,10 0-16,-10 0 0,10 0 15,10 0 1,-1-10-16,1-1 16,0-9-16,0 0 0,0-1 15,-11 1-15,1-10 16,0-21-16,-10 0 15,-10 10-15,-10-20 16,0 31-16,0-1 16,0 0-16,-9 11 15,9 10-15,-10 0 16,0 0-16,-10 10 16,0 0-16,0 10 15,1 10-15,-1 21 16,0-11-16,10 1 15,10 10-15,0 9 0,10 1 16,0-10-16,10-10 16,0-1-16,0-10 15,10 1-15,-20-21 16,0 0-16</inkml:trace>
  <inkml:trace contextRef="#ctx0" brushRef="#br0" timeOffset="15690.68">30438 8060 0,'0'10'0,"0"-10"16,10 0-16,0 0 16,0 0-16,0 0 15,10 0-15,0 0 16,10-10-16,-1-1 16,-9-9-16,0 0 15,0-1-15,0 1 0,-10-11 16,0 1-16,-10-11 15,0 11 1,-10-11-16,0 11 16,-10-1-16,0 11 0,0-1 15,0 11-15,1 10 16,-11 0-16,-10 10 16,10 11-16,0 9 15,1-9-15,9 9 16,10-10-16,0-9 15,10-1-15,0-10 16,0 0-16,0 0 0,0 0 16</inkml:trace>
  <inkml:trace contextRef="#ctx0" brushRef="#br0" timeOffset="16283.65">30796 7144 0,'0'0'0,"0"0"16,10 0-16,0-10 15,20 10-15,0-11 16,9 1-16,1 0 16,10 0-1,-11 0-15,-9 10 0,0 0 16,-10 0-16,0 0 15,0 0-15,-10 0 16,0 0-16,0 10 0,-1 0 16,1 21-1,0 9-15,-10 11 16,0 0-16,0 10 0,0 10 16,0-10-16,0 0 15,10 21-15,0-21 16,0-10-16,10 10 15,0-10-15,-10-11 16,0-9-16,0-1 16,0-9-16,0 9 15,-10-9-15,0-1 0,-10 0 16,-10 1-16,-50 19 16,-49 11-1,20-10-15,-11 0 0,-19-1 16,129-40-16,0 0 15</inkml:trace>
  <inkml:trace contextRef="#ctx0" brushRef="#br0" timeOffset="18679.23">24287 10085 0,'0'0'0,"0"0"16,-10 0-16,-10 10 0,-10-10 15,1 0-15,-1 0 16,0 0-16,0 0 16,0 0-16,10 0 15,1 0-15,9 0 16,0 0-16,0 0 16,0 0-16,10 0 0,0 0 15,0 0-15,0 20 16,0 11-1,0 9-15,-10 1 0,0 10 16,0 10-16,0-10 16,10 30-16,0-20 15,0 11-15,-10-11 16,0-21-16,0 11 16,0 0-16,0-10 15,0-11-15,10 32 16,0-32-16,0 1 15,0-1-15,0-10 0,0 1 16,0-11-16,0 20 16,10-9-16,0-1 15,0-10-15,0 1 16,0-1-16,10 0 16,10-10-16,0 0 15,-1 0-15,1 0 16,0-10-16,20-21 15,-10 11-15,-40 20 16,0 0-16</inkml:trace>
  <inkml:trace contextRef="#ctx0" brushRef="#br0" timeOffset="19288.8">24605 10105 0,'0'0'15,"10"0"-15,10-10 16,-10 10-16,10-10 15,0 10-15,-1 0 16,1 0-16,0 10 16,0 0-16,0 0 0,0 11 15,0 9 1,-10 1-16,0-1 16,-1 11-16,-9 0 0,0 9 15,0-9-15,0 10 16,0 10-16,-9 21 15,-11-1-15,10-30 16,0 0-16,0 0 16,0-1-16,0-19 15,0 0-15,0-1 16,0-10-16,10-9 16,0 9-16,0-10 15,0-10-15,0 0 16,0 0-16,0 0 15,0 0-15</inkml:trace>
  <inkml:trace contextRef="#ctx0" brushRef="#br0" timeOffset="19578.62">24595 10563 0,'0'0'15,"10"-10"-15,20 0 16,0-1-16,9 1 0,11 0 16,0 0-16,9-10 15,21-1 1,-11 1-16,-9 10 0,10-11 15,-21 1-15,1 0 16,0-1-16,-1 1 16,-49 20-16,0 0 15</inkml:trace>
  <inkml:trace contextRef="#ctx0" brushRef="#br0" timeOffset="20297.46">26056 10064 0,'0'0'15,"-10"0"-15,0-10 16,-10 0-16,-10 0 0,0 0 15,-19-1-15,9 11 16,0 0-16,1 0 16,-1 0-1,10 11-15,0-11 0,20 10 16,0 0-16,0 0 16,10-10-16,0 10 15,0 11-15,10-1 0,20 21 16,10 10-1,0 0-15,-11-1 16,1 1-16,0 0 0,-10-10 16,-10 0-16,0-1 15,-10 1-15,0-10 16,-10-1-16,0 1 16,-10-1-16,0-10 15,0-9-15,10-1 16,0 0-16,0-10 15,1 0-15,9 0 16,0-10-16,0 0 0,0-11 16,0 1-1,9 0-15,1-11 0,10 1 16,0-1-16,0 0 16,0 1-16,0 10 15,0-1-15,0-9 16,-1-11-16,1 10 15,-20 31-15,0 0 16</inkml:trace>
  <inkml:trace contextRef="#ctx0" brushRef="#br0" timeOffset="20829.03">26026 9800 0,'0'0'0,"0"-10"16,10-1-16,0 1 15,10 0-15,10 0 16,9 0-16,1 0 15,10-1-15,-1 1 16,-9 10-16,-10 0 16,0 0-16,0 0 15,-1 0-15,-9 0 0,-10 10 16,10 11-16,0-1 16,0 21-1,0 10-15,-10 0 0,-10 30 16,0 0-16,10-20 15,0 21-15,0-1 16,-1 1-16,-9-1 16,0-20-16,10 21 15,10-32-15,-10 1 16,0 0-16,0-20 16,0 9-16,-10-9 0,0-1 15,0-9-15,-10 9 16,-10 11-16,-39 10 15,-21 10-15,-9-10 16,9-10-16,21-21 16,59-20-16,0 0 15</inkml:trace>
  <inkml:trace contextRef="#ctx0" brushRef="#br0" timeOffset="21873.92">27686 9891 0,'0'0'0,"0"0"16,0 0 0,0 0-16,-10 0 0,10 0 15,-10 0-15,0 11 16,-10-1-16,-10 20 16,0 1-16,-9 9 15,-1 22-15,0-1 16,10 0-16,10-10 15,10-11-15,0 1 16,1 0-16,9-11 16,0 1-16,9-1 0,1-9 15,0-1-15,10 0 16,0-10 0,-20-10-16,0 0 15</inkml:trace>
  <inkml:trace contextRef="#ctx0" brushRef="#br0" timeOffset="23986.12">27964 9769 0,'0'0'0,"0"0"15,0 0-15,0 0 16,0 0-16,0 21 16,0 9-16,-10 31 15,-10 10-15,10 11 16,0-31-16,-10 0 16,0 10-16,1 0 0,-1 0 15,0 0-15,10-10 16,-10 0-16,0 30 15,0-30-15,0-21 16,10-9-16,-9 9 16,9-20-16,0 1 15,10-1-15,0-10 16,0 0-16,0 0 0,0 0 16,0-10-1,10-11-15,0-9 16,9-1-16,1 1 0,0-1 15,10 1-15,0 9 16,0-9-16,-11 9 16,1 11-16,0 0 15,0 10-15,0 0 16,-10 0-16,0 10 16,0 0-16,0 1 15,0 9-15,0 0 16,-10 11-16,0 20 15,0-21-15,10 1 16,-1-1-16,1 11 0,-10-10 16,0-11-16,10 0 15,0-10-15,-10 1 16,10-1-16,0 0 16,10-10-16,0 0 15,0-10-15,10 0 16,-1-21-16,1 1 15,-10-1-15,10-20 16,-10 21-16,0-1 0,0-10 16,-11 11-1,1-1-15,-10 11 0,0 0 16,0 9-16,0 1 16,0 0-16,0 0 15,-10 10-15,1 0 16,-1 10-16,-10 0 15,0 11-15,0 9 16,10 1-16,0 9 16,10 11-16,0-10 15,0 0-15,10-1 0,0 1 16,10-10 0,10-1-16,-1 1 0,-9-1 15,10-9-15,-10-1 16,0-10-16,-10 0 15,0-10-15,0 0 16,0 0-16,10-20 16,-1 0-16,11-11 15,0-20-15,0-20 16,-10 10-16,0-10 16,-1-1-16,1 11 0,10-30 15,-10 9-15,0-9 16,0 9-16,-10 21 15,0 10-15,-10 0 16,0 11-16,0-1 16,0 0-16,0 11 15,0 9-15,0 1 16,0 10-16,0 0 16,0 0-16,0 10 15,0 0-15,0 0 16,-10 10-16,0 10 0,-10 21 15,10 10-15,-10 30 16,0 41 0,0 0-16,10-40 0,0 40 15,1-41-15,9 11 16,0-31-16,0 0 16,0-10-16,0-10 15,0-11-15,0 1 16,0-11-16,0-10 15,0 0-15,0-10 16,0 0-16,0 0 0,9-10 16,1-31-16,10-9 15,0-32-15,10-30 16,0 0-16,-10 11 16,9-11-16,1 0 15,10 0-15,-20 40 16,10 1-16,0 10 15,-1 10-15,1 21 0,0-1 16,-10 11 0,-10 10-16,0 0 15,0 10-15,0 0 16,0 10-16,-1 0 0,1 0 16,-10 21-16,0 9 15,0 21 1,-10 31-16,1-11 0,-11 1 15,0-1-15,10-10 16,-10 11-16,0-21 16,0 0-16,10 0 15,0-10-15,0-10 16,0-1-16,10-9 16,0-11-16,0-10 15,0 1-15,0-1 0,0 0 16,0-10-16,0 0 15,0 0-15,0 10 16,0 0-16,0 0 16,0 1-16,0-1 15,10 0-15,0 10 16,0 1-16,0-1 16,10-10-16,0 0 0,10 1 15,10-11 1,-1-11-16,1 1 15,0 0-15,0-10 0,-11-1 16,1 1-16,10-11 16,0-9-16,-11 9 15,-9 1-15,-10 9 16,0 1-16,0 10 16,-10 0-16,0-1 15,0 1-15,0 10 16,-10 0-16,-10 0 0,0 10 15,-9 11 1,-1-1-16,10-10 16,0 0-16,10 1 15,0-11-15,10 0 0,0 0 16,0 0-16,0 0 16</inkml:trace>
  <inkml:trace contextRef="#ctx0" brushRef="#br0" timeOffset="24323.44">29623 9474 0,'0'0'16,"0"0"0,10 0-16,0 0 0,0 10 15,10 0-15,10 1 16,10 19-16,-11 1 16,1-11-16,0 21 15,-10-1-15,0 11 16,0 21-16,-20-1 15,-10 10-15,-20 21 16,-20-10-16,-29 9 0,79-101 16,0 0-16</inkml:trace>
  <inkml:trace contextRef="#ctx0" brushRef="#br0" timeOffset="29403.57">24714 12965 0,'0'0'0,"0"0"0,0 0 0,-10 10 16,0 0-16,1 10 16,-1 1-16,-10 9 15,10 1-15,0-1 16,0 1-16,10-11 16,0 11-16,10-11 15,0-10-15,0 0 16,10 1-16,9-1 0,1 0 15,10-20 1,20-21-16,-11 11 16,11-21-16,-10-10 15,-1-20-15,-19 20 0,0 10 16,-20 1-16,0-1 16,-10 0-16,0-20 15,-20 10-15,-10 11 16,0 9-16,0 1 15,-9 9-15,-21 21 16,0 0-16,-9 21 0,-1 40 16,21-31-16,-1 21 15,10 0 1,10 0-16,11-10 0,9-1 16,0-9-16,10-1 15,10 1-15,0-11 16,9 1-16,1-11 15,20 0-15,40-30 16,-31 20-16,1-11 16,0-9-16,-1 0 15,1-1-15,0-9 16,-11-11-16,-9 11 0,0-1 16,0 0-1,0-9-15,-10 9 0,-1 11 16,-9 0-16,0 9 15,-10 1-15,0 0 16,0 10-16,0 0 16,0 0-16,0 0 15,0 0-15,0 10 16,0 21-16,10 9 16,10 11-16,0 10 15,20 41-15,-10-20 0,-1-1 16,1-10-16,0 41 15,10 20 1,-20-60-16,-1-11 0,-9-10 16,0 30-16,-10-30 15,0 10-15,-10-10 16,-9 10-16,-31 0 16,-69 20-16,-70 21 15,10-51-15,-50 20 16,160-50-16,69-21 0</inkml:trace>
  <inkml:trace contextRef="#ctx0" brushRef="#br0" timeOffset="33059.25">24357 12537 0,'0'0'0,"0"0"0,0 0 15,0 0-15,0 0 16,0 0-16,0 0 16,0 0-16,0 0 15,-10 0-15,-10 0 16,0 0-16,-10 0 15,-10 0-15,11 0 16,-1 0-16,0 10 0,0 1 16,10-1-16,0 0 15,0-10 1,11 10-16,-11 21 0,0-11 16,0 21-16,0 10 15,0 10-15,10 10 16,0-20-16,0 30 15,0 1-15,0 9 16,1 21-16,9-31 16,0 21-16,-10 0 15,10-21-15,0 1 0,0-1 16,0-30-16,0 0 16,10 10-16,-1-10 15,-9 0-15,0-10 16,0-11-16,0 1 15,0-1-15,0-10 16,0 1-16,0-1 16,0 0-16,0 1 15,0-11-15,10 10 16,0 1-16,20 9 16,0-9-16,20 9 0,9-10 15,1-9-15,0-1 16,-11 0-16,-9 0 15,-30-10 1,-10 0-16,0 0 0</inkml:trace>
  <inkml:trace contextRef="#ctx0" brushRef="#br0" timeOffset="33889.56">25370 12476 0,'0'0'0,"0"0"16,0 0-16,0-10 15,10 0-15,0 0 16,0-11-16,0 11 16,10 0-16,0 0 15,10 0-15,-1 10 0,1 0 16,-10 0-16,10 10 15,0 10-15,-1 0 16,1 11-16,10 20 16,-10 20-16,-10 0 15,0 11-15,-1-1 16,1 11-16,0-1 16,0 21-16,10 0 15,-10-30-15,0 19 16,-1-40-16,-9 0 0,0 1 15,0-12-15,0 1 16,-10 0-16,0-10 16,0 10-1,-10-21-15,0 11 0,0-10 16,-9 9-16,-1 21 16,-20 0-16,-10-10 15,50-51-15,0 0 16</inkml:trace>
  <inkml:trace contextRef="#ctx0" brushRef="#br0" timeOffset="37372.85">27934 12547 0,'0'0'16,"0"0"-16,0 0 16,0 0-16,0 0 15,0 0-15,0 0 0,0 0 16,0 0-1,0 0-15,0 0 16,0 0-16,0-10 0,-10 0 16,0 0-16,0 0 15,-10-1-15,0 1 16,1 10-16,-11 0 16,-10 0-16,0 0 15,1 10-15,-1 1 16,0-1-16,10 0 15,0 0-15,1 0 16,9 11-16,0-1 0,0 0 16,10 21-1,0 0-15,0 0 0,10 30 16,0 10-16,0-20 16,0 21-16,10 19 15,0-9-15,0-11 16,-10 21-16,0 0 15,0-21-15,0 1 16,0-11-16,0 10 16,0-20-16,0-10 0,-10 0 15,0-10-15,10 0 16,0-11 0,0-9-16,0-1 0,0-10 15,0 0-15,0 0 16,10 1-16,0-1 15,20 0-15,19 0 16,1-10-16,0 0 16,0 0-16,-1 0 15,-9-10-15,-10 10 16,0 0-16,-11 0 16,-19 0-16,0 0 0</inkml:trace>
  <inkml:trace contextRef="#ctx0" brushRef="#br0" timeOffset="38420.56">28252 12649 0,'0'-10'16,"0"10"-16,0 0 15,0 0-15,0 0 16,0 0-16,10 0 0,10 0 16,10 0-1,9-10-15,1 0 0,20 10 16,-11-11-16,-9 11 15,-10 0-15,0 0 16,0 0-16,-1 0 16,-9 11-16,0-1 15,0 10-15,0 0 16,0 11-16,0 20 16,0 0-16,-10 10 15,-10 10-15,0-10 0,0 0 16,0 21-16,0 9 15,0-9 1,0-1-16,0-10 0,0-20 16,0 0-16,0-10 15,0-11-15,0 1 16,0-1-16,-10 1 16,0-1-16,-10 11 15,-20 10-15,-30 10 16,-49 20-16,-30 11 15,149-92-15,0 0 0</inkml:trace>
  <inkml:trace contextRef="#ctx0" brushRef="#br0" timeOffset="41740.5">21813 6737 0,'0'0'0,"0"0"0,10 30 16,-1 1-16,1 9 15,0-9-15,0 10 0,0-1 16,0 1-16,0 0 15,0-11-15,0 1 16,10 20-16,-10-11 16,0-9-16,0 0 15,-10-11-15,0 0 16,0-10-16,0 1 16,0-11-16,0 0 0,0 0 15,0-11 1,0 1-16,0-20 15,0-11-15,0 0 16,10 1-16,0-42 0,-1 1 16,1 20-16,0 0 15,10 0-15,0 0 16,-10 20-16,0 0 16,10 11-16,-10 9 15,0 1-15,0 10 16,0 10-16,9 0 15,1 0-15,0 10 0,10 20 16,0 11 0,0 10-16,9 10 15,-9 0-15,0-10 0,-10 10 16,0-20-16,0-1 16,-10-9-16,0 0 15,-10-11-15,0-10 16,0 0-16,0-10 15,0 10-15,0-10 16,0-10-16,0-10 16,-10-11-16,0-30 15,0-20-15,20-21 16,10 21-16,-11 20 16,11 0-16,0-11 0,0 21 15,0 11-15,0-1 16,10 21-16,-10 10 15,19-1-15,41 32 16,-21 19-16,-9 21 16,10 62-16,-30 9 15,-11 41-15,-9 51 16,-39-11-16,19-151 0,10-62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1493D-F0DB-46BE-9FD0-FE9AB3F54093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4E78F-1361-4305-842D-6A3AE07833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3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E78F-1361-4305-842D-6A3AE07833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26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4E78F-1361-4305-842D-6A3AE07833E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  <a:lvl2pPr marL="742950" indent="-285750">
              <a:buFont typeface="Arial" pitchFamily="34" charset="0"/>
              <a:buChar char="•"/>
              <a:defRPr>
                <a:latin typeface="Comic Sans MS" pitchFamily="66" charset="0"/>
              </a:defRPr>
            </a:lvl2pPr>
            <a:lvl3pPr>
              <a:defRPr>
                <a:latin typeface="Comic Sans MS" pitchFamily="66" charset="0"/>
              </a:defRPr>
            </a:lvl3pPr>
            <a:lvl4pPr>
              <a:defRPr>
                <a:latin typeface="Comic Sans MS" pitchFamily="66" charset="0"/>
              </a:defRPr>
            </a:lvl4pPr>
            <a:lvl5pPr>
              <a:defRPr>
                <a:latin typeface="Comic Sans MS" pitchFamily="66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Cell Arrays </a:t>
            </a:r>
            <a:r>
              <a:rPr lang="en-US"/>
              <a:t>- basics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2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structures: store more than one value, organize data</a:t>
            </a:r>
          </a:p>
          <a:p>
            <a:r>
              <a:rPr lang="en-US" dirty="0"/>
              <a:t>Vector/Matrix: all values are of the same type.</a:t>
            </a:r>
          </a:p>
          <a:p>
            <a:r>
              <a:rPr lang="en-US" dirty="0"/>
              <a:t>Cell array: values can be of different types.</a:t>
            </a:r>
          </a:p>
          <a:p>
            <a:r>
              <a:rPr lang="en-US" dirty="0"/>
              <a:t>Structs: organize data into a group, with each data entry having a field name.</a:t>
            </a:r>
          </a:p>
        </p:txBody>
      </p:sp>
    </p:spTree>
    <p:extLst>
      <p:ext uri="{BB962C8B-B14F-4D97-AF65-F5344CB8AC3E}">
        <p14:creationId xmlns:p14="http://schemas.microsoft.com/office/powerpoint/2010/main" val="358027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cell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Same rules as creating numerical matrices, but use { instead of [</a:t>
            </a:r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err="1"/>
              <a:t>cellmat</a:t>
            </a:r>
            <a:r>
              <a:rPr lang="en-US" dirty="0"/>
              <a:t> = { 23, 'a'; 1:2:9, 'hello' }</a:t>
            </a:r>
          </a:p>
          <a:p>
            <a:pPr marL="0" indent="0">
              <a:buNone/>
            </a:pPr>
            <a:r>
              <a:rPr lang="en-US" dirty="0" err="1"/>
              <a:t>cellmat</a:t>
            </a:r>
            <a:r>
              <a:rPr lang="en-US" dirty="0"/>
              <a:t> =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[        23]    'a'   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[1x5 double]    'hello’</a:t>
            </a:r>
          </a:p>
          <a:p>
            <a:endParaRPr lang="en-US" dirty="0"/>
          </a:p>
          <a:p>
            <a:r>
              <a:rPr lang="en-US" dirty="0"/>
              <a:t>To create a cell array of empty entries, use cell() function. </a:t>
            </a:r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err="1"/>
              <a:t>cellmat</a:t>
            </a:r>
            <a:r>
              <a:rPr lang="en-US" dirty="0"/>
              <a:t> = cell(2,3)</a:t>
            </a:r>
          </a:p>
          <a:p>
            <a:pPr marL="0" indent="0">
              <a:buNone/>
            </a:pPr>
            <a:r>
              <a:rPr lang="en-US" dirty="0" err="1"/>
              <a:t>cellmat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  2×3 cell array</a:t>
            </a:r>
          </a:p>
          <a:p>
            <a:pPr marL="0" indent="0">
              <a:buNone/>
            </a:pPr>
            <a:r>
              <a:rPr lang="en-US" dirty="0"/>
              <a:t>    {0×0 double}    {0×0 double}    {0×0 double}</a:t>
            </a:r>
          </a:p>
          <a:p>
            <a:pPr marL="0" indent="0">
              <a:buNone/>
            </a:pPr>
            <a:r>
              <a:rPr lang="en-US" dirty="0"/>
              <a:t>    {0×0 double}    {0×0 double}    {0×0 double}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97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762000"/>
          </a:xfrm>
        </p:spPr>
        <p:txBody>
          <a:bodyPr/>
          <a:lstStyle/>
          <a:p>
            <a:r>
              <a:rPr lang="en-US" dirty="0"/>
              <a:t>Creating cell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144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err="1"/>
              <a:t>cellrowvec</a:t>
            </a:r>
            <a:r>
              <a:rPr lang="en-US" dirty="0"/>
              <a:t> = { 23, 'a', 1:2:9, 'hello'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err="1"/>
              <a:t>cellcolvec</a:t>
            </a:r>
            <a:r>
              <a:rPr lang="en-US" dirty="0"/>
              <a:t> = { 23; 'a'; 1:2:9; 'hello'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err="1"/>
              <a:t>cellmat</a:t>
            </a:r>
            <a:r>
              <a:rPr lang="en-US" dirty="0"/>
              <a:t> = { 23, 'a'; 1:2:9, 'hello'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err="1"/>
              <a:t>emptycellmat</a:t>
            </a:r>
            <a:r>
              <a:rPr lang="en-US" dirty="0"/>
              <a:t> = cell(2,2)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438401" y="1371600"/>
            <a:ext cx="4493111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cellrowvec</a:t>
            </a:r>
            <a:r>
              <a:rPr lang="en-US" sz="2000" dirty="0"/>
              <a:t> = </a:t>
            </a:r>
          </a:p>
          <a:p>
            <a:pPr marL="0" indent="0">
              <a:buNone/>
            </a:pPr>
            <a:r>
              <a:rPr lang="en-US" sz="2000" dirty="0"/>
              <a:t>    [23]    'a'    [1x5 double]    'hello'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239001" y="1981200"/>
            <a:ext cx="2009887" cy="1905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cellcolvec</a:t>
            </a:r>
            <a:r>
              <a:rPr lang="en-US" sz="2000" dirty="0"/>
              <a:t> = </a:t>
            </a:r>
          </a:p>
          <a:p>
            <a:pPr marL="0" indent="0">
              <a:buNone/>
            </a:pPr>
            <a:r>
              <a:rPr lang="en-US" sz="2000" dirty="0"/>
              <a:t>    [        23]</a:t>
            </a:r>
          </a:p>
          <a:p>
            <a:pPr marL="0" indent="0">
              <a:buNone/>
            </a:pPr>
            <a:r>
              <a:rPr lang="en-US" sz="2000" dirty="0"/>
              <a:t>    'a'         </a:t>
            </a:r>
          </a:p>
          <a:p>
            <a:pPr marL="0" indent="0">
              <a:buNone/>
            </a:pPr>
            <a:r>
              <a:rPr lang="en-US" sz="2000" dirty="0"/>
              <a:t>    [1x5 double]</a:t>
            </a:r>
          </a:p>
          <a:p>
            <a:pPr marL="0" indent="0">
              <a:buNone/>
            </a:pPr>
            <a:r>
              <a:rPr lang="en-US" sz="2000" dirty="0"/>
              <a:t>    'hello'    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931512" y="4114801"/>
            <a:ext cx="2974489" cy="1256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cellmat</a:t>
            </a:r>
            <a:r>
              <a:rPr lang="en-US" sz="2000" dirty="0"/>
              <a:t> = </a:t>
            </a:r>
          </a:p>
          <a:p>
            <a:pPr marL="0" indent="0">
              <a:buNone/>
            </a:pPr>
            <a:r>
              <a:rPr lang="en-US" sz="2000" dirty="0"/>
              <a:t>    [        23]    'a'    </a:t>
            </a:r>
          </a:p>
          <a:p>
            <a:pPr marL="0" indent="0">
              <a:buNone/>
            </a:pPr>
            <a:r>
              <a:rPr lang="en-US" sz="2000" dirty="0"/>
              <a:t>    [1x5 double]    'hello'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881744" y="5486400"/>
            <a:ext cx="2119257" cy="121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emptycellmat</a:t>
            </a:r>
            <a:r>
              <a:rPr lang="en-US" sz="2000" dirty="0"/>
              <a:t> = </a:t>
            </a:r>
          </a:p>
          <a:p>
            <a:pPr marL="0" indent="0">
              <a:buNone/>
            </a:pPr>
            <a:r>
              <a:rPr lang="en-US" sz="2000" dirty="0"/>
              <a:t>    []    []</a:t>
            </a:r>
          </a:p>
          <a:p>
            <a:pPr marL="0" indent="0">
              <a:buNone/>
            </a:pPr>
            <a:r>
              <a:rPr lang="en-US" sz="2000" dirty="0"/>
              <a:t>    []    []</a:t>
            </a:r>
          </a:p>
        </p:txBody>
      </p:sp>
    </p:spTree>
    <p:extLst>
      <p:ext uri="{BB962C8B-B14F-4D97-AF65-F5344CB8AC3E}">
        <p14:creationId xmlns:p14="http://schemas.microsoft.com/office/powerpoint/2010/main" val="183214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cell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Matrix indexing: ( )</a:t>
            </a:r>
          </a:p>
          <a:p>
            <a:pPr lvl="1"/>
            <a:r>
              <a:rPr lang="en-US" dirty="0"/>
              <a:t>Creates a new cell vector/matrix from the indexed entries.</a:t>
            </a:r>
          </a:p>
          <a:p>
            <a:r>
              <a:rPr lang="en-US" dirty="0"/>
              <a:t>Content indexing: { }</a:t>
            </a:r>
          </a:p>
          <a:p>
            <a:pPr lvl="1"/>
            <a:r>
              <a:rPr lang="en-US" dirty="0"/>
              <a:t>Extracts the contents of the indexed entries.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Same indexing rules apply: Linear vs. Row-Column indexing, Numerical vs Logical indexing</a:t>
            </a:r>
          </a:p>
        </p:txBody>
      </p:sp>
    </p:spTree>
    <p:extLst>
      <p:ext uri="{BB962C8B-B14F-4D97-AF65-F5344CB8AC3E}">
        <p14:creationId xmlns:p14="http://schemas.microsoft.com/office/powerpoint/2010/main" val="2312693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762000"/>
          </a:xfrm>
        </p:spPr>
        <p:txBody>
          <a:bodyPr/>
          <a:lstStyle/>
          <a:p>
            <a:r>
              <a:rPr lang="en-US" dirty="0"/>
              <a:t>Indexing cell arrays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81800" y="1447800"/>
            <a:ext cx="341766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200" dirty="0"/>
              <a:t>&gt;&gt; m{3}(2)</a:t>
            </a: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/>
              <a:t>&gt;&gt; m(1:2)</a:t>
            </a:r>
          </a:p>
          <a:p>
            <a:pPr marL="0" indent="0">
              <a:buNone/>
            </a:pPr>
            <a:r>
              <a:rPr lang="fr-FR" sz="2200" dirty="0"/>
              <a:t>ans =</a:t>
            </a:r>
          </a:p>
          <a:p>
            <a:pPr marL="0" indent="0">
              <a:buNone/>
            </a:pPr>
            <a:r>
              <a:rPr lang="fr-FR" sz="2200" dirty="0"/>
              <a:t>  1×2 </a:t>
            </a:r>
            <a:r>
              <a:rPr lang="fr-FR" sz="2200" dirty="0" err="1"/>
              <a:t>cell</a:t>
            </a:r>
            <a:r>
              <a:rPr lang="fr-FR" sz="2200" dirty="0"/>
              <a:t> </a:t>
            </a:r>
            <a:r>
              <a:rPr lang="fr-FR" sz="2200" dirty="0" err="1"/>
              <a:t>array</a:t>
            </a:r>
            <a:endParaRPr lang="fr-FR" sz="2200" dirty="0"/>
          </a:p>
          <a:p>
            <a:pPr marL="0" indent="0">
              <a:buNone/>
            </a:pPr>
            <a:r>
              <a:rPr lang="fr-FR" sz="2200" dirty="0"/>
              <a:t>    {'a'}    {1×2 double}</a:t>
            </a: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/>
              <a:t>&gt;&gt; m(1)</a:t>
            </a:r>
          </a:p>
          <a:p>
            <a:pPr marL="0" indent="0">
              <a:buNone/>
            </a:pPr>
            <a:r>
              <a:rPr lang="fr-FR" sz="2200" dirty="0"/>
              <a:t>ans =</a:t>
            </a:r>
          </a:p>
          <a:p>
            <a:pPr marL="0" indent="0">
              <a:buNone/>
            </a:pPr>
            <a:r>
              <a:rPr lang="fr-FR" sz="2200" dirty="0"/>
              <a:t>  1×1 </a:t>
            </a:r>
            <a:r>
              <a:rPr lang="fr-FR" sz="2200" dirty="0" err="1"/>
              <a:t>cell</a:t>
            </a:r>
            <a:r>
              <a:rPr lang="fr-FR" sz="2200" dirty="0"/>
              <a:t> </a:t>
            </a:r>
            <a:r>
              <a:rPr lang="fr-FR" sz="2200" dirty="0" err="1"/>
              <a:t>array</a:t>
            </a:r>
            <a:endParaRPr lang="fr-FR" sz="2200" dirty="0"/>
          </a:p>
          <a:p>
            <a:pPr marL="0" indent="0">
              <a:buNone/>
            </a:pPr>
            <a:r>
              <a:rPr lang="fr-FR" sz="2200" dirty="0"/>
              <a:t>    {'a'}</a:t>
            </a:r>
          </a:p>
          <a:p>
            <a:endParaRPr lang="en-US" sz="2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BC34D06-AE1F-45A6-B72C-DE036A16D03C}"/>
                  </a:ext>
                </a:extLst>
              </p14:cNvPr>
              <p14:cNvContentPartPr/>
              <p14:nvPr/>
            </p14:nvContentPartPr>
            <p14:xfrm>
              <a:off x="8789760" y="172080"/>
              <a:ext cx="3331080" cy="29091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BC34D06-AE1F-45A6-B72C-DE036A16D0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80400" y="162720"/>
                <a:ext cx="3349800" cy="292788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B859AF4-02E8-D9A2-EEF1-6470C5C68BA0}"/>
              </a:ext>
            </a:extLst>
          </p:cNvPr>
          <p:cNvSpPr txBox="1">
            <a:spLocks/>
          </p:cNvSpPr>
          <p:nvPr/>
        </p:nvSpPr>
        <p:spPr>
          <a:xfrm>
            <a:off x="914400" y="1143000"/>
            <a:ext cx="4038600" cy="562121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dirty="0"/>
              <a:t>&gt;&gt; m = { 'a', 5:6; 7:8, 'hello' }</a:t>
            </a:r>
          </a:p>
          <a:p>
            <a:pPr marL="0" indent="0">
              <a:buFont typeface="Arial" pitchFamily="34" charset="0"/>
              <a:buNone/>
            </a:pPr>
            <a:r>
              <a:rPr lang="fr-FR" dirty="0"/>
              <a:t>&gt;&gt; m{1,2}</a:t>
            </a:r>
          </a:p>
          <a:p>
            <a:pPr marL="0" indent="0">
              <a:buFont typeface="Arial" pitchFamily="34" charset="0"/>
              <a:buNone/>
            </a:pPr>
            <a:r>
              <a:rPr lang="fr-FR" dirty="0"/>
              <a:t>ans =</a:t>
            </a:r>
          </a:p>
          <a:p>
            <a:pPr marL="0" indent="0">
              <a:buFont typeface="Arial" pitchFamily="34" charset="0"/>
              <a:buNone/>
            </a:pPr>
            <a:r>
              <a:rPr lang="fr-FR" dirty="0"/>
              <a:t>     5     6</a:t>
            </a:r>
          </a:p>
          <a:p>
            <a:pPr marL="0" indent="0">
              <a:buFont typeface="Arial" pitchFamily="34" charset="0"/>
              <a:buNone/>
            </a:pPr>
            <a:endParaRPr lang="fr-FR" dirty="0"/>
          </a:p>
          <a:p>
            <a:pPr marL="0" indent="0">
              <a:buFont typeface="Arial" pitchFamily="34" charset="0"/>
              <a:buNone/>
            </a:pPr>
            <a:r>
              <a:rPr lang="fr-FR" dirty="0"/>
              <a:t>&gt;&gt; m{2:3}</a:t>
            </a:r>
          </a:p>
          <a:p>
            <a:pPr marL="0" indent="0">
              <a:buFont typeface="Arial" pitchFamily="34" charset="0"/>
              <a:buNone/>
            </a:pPr>
            <a:r>
              <a:rPr lang="fr-FR" dirty="0"/>
              <a:t>ans =</a:t>
            </a:r>
          </a:p>
          <a:p>
            <a:pPr marL="0" indent="0">
              <a:buFont typeface="Arial" pitchFamily="34" charset="0"/>
              <a:buNone/>
            </a:pPr>
            <a:r>
              <a:rPr lang="fr-FR" dirty="0"/>
              <a:t>   7 8</a:t>
            </a:r>
          </a:p>
          <a:p>
            <a:pPr marL="0" indent="0">
              <a:buFont typeface="Arial" pitchFamily="34" charset="0"/>
              <a:buNone/>
            </a:pPr>
            <a:r>
              <a:rPr lang="fr-FR" dirty="0"/>
              <a:t>ans =</a:t>
            </a:r>
          </a:p>
          <a:p>
            <a:pPr marL="0" indent="0">
              <a:buFont typeface="Arial" pitchFamily="34" charset="0"/>
              <a:buNone/>
            </a:pPr>
            <a:r>
              <a:rPr lang="fr-FR" dirty="0"/>
              <a:t>   5  6</a:t>
            </a:r>
          </a:p>
          <a:p>
            <a:pPr marL="0" indent="0">
              <a:buFont typeface="Arial" pitchFamily="34" charset="0"/>
              <a:buNone/>
            </a:pPr>
            <a:endParaRPr lang="fr-FR" dirty="0"/>
          </a:p>
          <a:p>
            <a:pPr marL="0" indent="0">
              <a:buFont typeface="Arial" pitchFamily="34" charset="0"/>
              <a:buNone/>
            </a:pPr>
            <a:r>
              <a:rPr lang="fr-FR" dirty="0"/>
              <a:t>&gt;&gt; [ x y ] = m{2:3}</a:t>
            </a:r>
          </a:p>
          <a:p>
            <a:pPr marL="0" indent="0">
              <a:buFont typeface="Arial" pitchFamily="34" charset="0"/>
              <a:buNone/>
            </a:pPr>
            <a:r>
              <a:rPr lang="fr-FR" dirty="0"/>
              <a:t>x =</a:t>
            </a:r>
          </a:p>
          <a:p>
            <a:pPr marL="0" indent="0">
              <a:buFont typeface="Arial" pitchFamily="34" charset="0"/>
              <a:buNone/>
            </a:pPr>
            <a:r>
              <a:rPr lang="fr-FR" dirty="0"/>
              <a:t>    7 8</a:t>
            </a:r>
          </a:p>
          <a:p>
            <a:pPr marL="0" indent="0">
              <a:buFont typeface="Arial" pitchFamily="34" charset="0"/>
              <a:buNone/>
            </a:pPr>
            <a:r>
              <a:rPr lang="fr-FR" dirty="0"/>
              <a:t>y =</a:t>
            </a:r>
          </a:p>
          <a:p>
            <a:pPr marL="0" indent="0">
              <a:buFont typeface="Arial" pitchFamily="34" charset="0"/>
              <a:buNone/>
            </a:pPr>
            <a:r>
              <a:rPr lang="fr-FR" dirty="0"/>
              <a:t>    5  6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3603" y="3962400"/>
            <a:ext cx="3124200" cy="2587869"/>
          </a:xfrm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&gt;&gt; [  m{2:3} ]</a:t>
            </a:r>
          </a:p>
          <a:p>
            <a:pPr marL="0" indent="0">
              <a:buNone/>
            </a:pPr>
            <a:r>
              <a:rPr lang="fr-FR" dirty="0"/>
              <a:t>ans =</a:t>
            </a:r>
          </a:p>
          <a:p>
            <a:pPr marL="0" indent="0">
              <a:buNone/>
            </a:pPr>
            <a:r>
              <a:rPr lang="fr-FR" dirty="0"/>
              <a:t>   7 8  5 6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&gt;&gt;  {  m{2: 3} }</a:t>
            </a:r>
          </a:p>
          <a:p>
            <a:pPr marL="0" indent="0">
              <a:buNone/>
            </a:pPr>
            <a:r>
              <a:rPr lang="fr-FR" dirty="0"/>
              <a:t>1x2 </a:t>
            </a:r>
            <a:r>
              <a:rPr lang="fr-FR" dirty="0" err="1"/>
              <a:t>array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 {1x2 double} {1x2 double}</a:t>
            </a:r>
          </a:p>
        </p:txBody>
      </p:sp>
    </p:spTree>
    <p:extLst>
      <p:ext uri="{BB962C8B-B14F-4D97-AF65-F5344CB8AC3E}">
        <p14:creationId xmlns:p14="http://schemas.microsoft.com/office/powerpoint/2010/main" val="1997680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of Cell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numel</a:t>
            </a:r>
            <a:r>
              <a:rPr lang="en-US" dirty="0"/>
              <a:t>/size do not care about the "content" in cell elements.</a:t>
            </a:r>
          </a:p>
          <a:p>
            <a:endParaRPr lang="en-US" dirty="0"/>
          </a:p>
          <a:p>
            <a:pPr marL="0" indent="0">
              <a:buNone/>
            </a:pPr>
            <a:r>
              <a:rPr lang="fr-FR" dirty="0"/>
              <a:t>&gt;&gt; m = { 'a', 1:100; 7:8, 'hello'; 9, [ ]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&gt;&gt; size(m)</a:t>
            </a:r>
          </a:p>
          <a:p>
            <a:pPr marL="0" indent="0">
              <a:buNone/>
            </a:pPr>
            <a:r>
              <a:rPr lang="en-US" dirty="0"/>
              <a:t>&gt;&gt; size( m(2) )</a:t>
            </a:r>
          </a:p>
          <a:p>
            <a:pPr marL="0" indent="0">
              <a:buNone/>
            </a:pPr>
            <a:r>
              <a:rPr lang="en-US" dirty="0"/>
              <a:t>&gt;&gt; size( m(1, 1:2) )</a:t>
            </a:r>
          </a:p>
          <a:p>
            <a:pPr marL="0" indent="0">
              <a:buNone/>
            </a:pPr>
            <a:r>
              <a:rPr lang="en-US" dirty="0"/>
              <a:t>&gt;&gt; size( m{4} )</a:t>
            </a:r>
          </a:p>
          <a:p>
            <a:pPr marL="0" indent="0">
              <a:buNone/>
            </a:pPr>
            <a:r>
              <a:rPr lang="en-US" dirty="0"/>
              <a:t>&gt;&gt; </a:t>
            </a:r>
            <a:r>
              <a:rPr lang="en-US" dirty="0" err="1"/>
              <a:t>numel</a:t>
            </a:r>
            <a:r>
              <a:rPr lang="en-US" dirty="0"/>
              <a:t>(m)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71B7FDE-1191-483E-98A7-6D6EFE0911E2}"/>
                  </a:ext>
                </a:extLst>
              </p14:cNvPr>
              <p14:cNvContentPartPr/>
              <p14:nvPr/>
            </p14:nvContentPartPr>
            <p14:xfrm>
              <a:off x="7852680" y="2293200"/>
              <a:ext cx="3431160" cy="3304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71B7FDE-1191-483E-98A7-6D6EFE0911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43320" y="2283840"/>
                <a:ext cx="3449880" cy="332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8301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varargin</a:t>
            </a:r>
            <a:r>
              <a:rPr lang="en-US" dirty="0"/>
              <a:t>, </a:t>
            </a:r>
            <a:r>
              <a:rPr lang="en-US" dirty="0" err="1"/>
              <a:t>nargin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228599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varargin</a:t>
            </a:r>
            <a:r>
              <a:rPr lang="en-US" dirty="0"/>
              <a:t>: a cell array of unnamed input arguments</a:t>
            </a:r>
          </a:p>
          <a:p>
            <a:r>
              <a:rPr lang="en-US" dirty="0" err="1"/>
              <a:t>nargin</a:t>
            </a:r>
            <a:r>
              <a:rPr lang="en-US" dirty="0"/>
              <a:t>: total number of input arguments the function is called by (including both named and unnamed arguments)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3429002"/>
            <a:ext cx="4648200" cy="266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function [y]=smallest( x, </a:t>
            </a:r>
            <a:r>
              <a:rPr lang="en-US" sz="2000" dirty="0" err="1"/>
              <a:t>varargin</a:t>
            </a:r>
            <a:r>
              <a:rPr lang="en-US" sz="2000" dirty="0"/>
              <a:t> )</a:t>
            </a:r>
          </a:p>
          <a:p>
            <a:pPr marL="0" indent="0">
              <a:buNone/>
            </a:pPr>
            <a:r>
              <a:rPr lang="en-US" sz="2000" dirty="0"/>
              <a:t>y =x</a:t>
            </a:r>
          </a:p>
          <a:p>
            <a:pPr marL="0" indent="0">
              <a:buNone/>
            </a:pPr>
            <a:r>
              <a:rPr lang="en-US" sz="2000" dirty="0"/>
              <a:t>for i = 1:numel(</a:t>
            </a:r>
            <a:r>
              <a:rPr lang="en-US" sz="2000" dirty="0" err="1"/>
              <a:t>varargin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  if </a:t>
            </a:r>
            <a:r>
              <a:rPr lang="en-US" sz="2000" dirty="0" err="1"/>
              <a:t>varargin</a:t>
            </a:r>
            <a:r>
              <a:rPr lang="en-US" sz="2000" dirty="0"/>
              <a:t>{i} &lt; y</a:t>
            </a:r>
          </a:p>
          <a:p>
            <a:pPr marL="0" indent="0">
              <a:buNone/>
            </a:pPr>
            <a:r>
              <a:rPr lang="en-US" sz="2000" dirty="0"/>
              <a:t>    y=</a:t>
            </a:r>
            <a:r>
              <a:rPr lang="en-US" sz="2000" dirty="0" err="1"/>
              <a:t>varargin</a:t>
            </a:r>
            <a:r>
              <a:rPr lang="en-US" sz="2000" dirty="0"/>
              <a:t>{i};</a:t>
            </a:r>
          </a:p>
          <a:p>
            <a:pPr marL="0" indent="0">
              <a:buNone/>
            </a:pPr>
            <a:r>
              <a:rPr lang="en-US" sz="2000" dirty="0"/>
              <a:t>  end</a:t>
            </a:r>
          </a:p>
          <a:p>
            <a:pPr marL="0" indent="0">
              <a:buNone/>
            </a:pPr>
            <a:r>
              <a:rPr lang="en-US" sz="2000" dirty="0"/>
              <a:t>end</a:t>
            </a:r>
          </a:p>
          <a:p>
            <a:pPr marL="0" indent="0">
              <a:buNone/>
            </a:pPr>
            <a:r>
              <a:rPr lang="en-US" sz="2000" dirty="0" err="1"/>
              <a:t>fprintf</a:t>
            </a:r>
            <a:r>
              <a:rPr lang="en-US" sz="2000" dirty="0"/>
              <a:t> ( '</a:t>
            </a:r>
            <a:r>
              <a:rPr lang="en-US" sz="2000" dirty="0" err="1"/>
              <a:t>nargin</a:t>
            </a:r>
            <a:r>
              <a:rPr lang="en-US" sz="2000" dirty="0"/>
              <a:t>=%d\n', </a:t>
            </a:r>
            <a:r>
              <a:rPr lang="en-US" sz="2000" dirty="0" err="1"/>
              <a:t>nargin</a:t>
            </a:r>
            <a:r>
              <a:rPr lang="en-US" sz="2000" dirty="0"/>
              <a:t> 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53200" y="3429001"/>
            <a:ext cx="3886200" cy="266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&gt;&gt; smallest( 5, 3 )</a:t>
            </a:r>
          </a:p>
          <a:p>
            <a:pPr marL="0" indent="0">
              <a:buNone/>
            </a:pPr>
            <a:r>
              <a:rPr lang="en-US" sz="2000" dirty="0" err="1"/>
              <a:t>nargin</a:t>
            </a:r>
            <a:r>
              <a:rPr lang="en-US" sz="2000" dirty="0"/>
              <a:t>=2</a:t>
            </a:r>
          </a:p>
          <a:p>
            <a:pPr marL="0" indent="0">
              <a:buNone/>
            </a:pPr>
            <a:r>
              <a:rPr lang="en-US" sz="2000" dirty="0" err="1"/>
              <a:t>ans</a:t>
            </a:r>
            <a:r>
              <a:rPr lang="en-US" sz="2000" dirty="0"/>
              <a:t> =</a:t>
            </a:r>
          </a:p>
          <a:p>
            <a:pPr marL="0" indent="0">
              <a:buNone/>
            </a:pPr>
            <a:r>
              <a:rPr lang="en-US" sz="2000" dirty="0"/>
              <a:t>  3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&gt;&gt; smallest( 5, 3, 2, 10 )</a:t>
            </a:r>
          </a:p>
          <a:p>
            <a:pPr marL="0" indent="0">
              <a:buNone/>
            </a:pPr>
            <a:r>
              <a:rPr lang="en-US" sz="2000" dirty="0" err="1"/>
              <a:t>nargin</a:t>
            </a:r>
            <a:r>
              <a:rPr lang="en-US" sz="2000" dirty="0"/>
              <a:t>=4</a:t>
            </a:r>
          </a:p>
          <a:p>
            <a:pPr marL="0" indent="0">
              <a:buNone/>
            </a:pPr>
            <a:r>
              <a:rPr lang="en-US" sz="2000" dirty="0" err="1"/>
              <a:t>ans</a:t>
            </a:r>
            <a:r>
              <a:rPr lang="en-US" sz="2000" dirty="0"/>
              <a:t> =</a:t>
            </a:r>
          </a:p>
          <a:p>
            <a:pPr marL="0" indent="0">
              <a:buNone/>
            </a:pPr>
            <a:r>
              <a:rPr lang="en-US" sz="2000" dirty="0"/>
              <a:t>  2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2520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Optional output arguments: </a:t>
            </a:r>
            <a:r>
              <a:rPr lang="en-US" dirty="0" err="1"/>
              <a:t>varargout</a:t>
            </a:r>
            <a:r>
              <a:rPr lang="en-US" dirty="0"/>
              <a:t>, </a:t>
            </a:r>
            <a:r>
              <a:rPr lang="en-US" dirty="0" err="1"/>
              <a:t>nargout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81200" y="1600202"/>
            <a:ext cx="4419600" cy="990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function [</a:t>
            </a:r>
            <a:r>
              <a:rPr lang="en-US" sz="2000" dirty="0" err="1"/>
              <a:t>f,p</a:t>
            </a:r>
            <a:r>
              <a:rPr lang="en-US" sz="2000" dirty="0"/>
              <a:t>]=</a:t>
            </a:r>
            <a:r>
              <a:rPr lang="en-US" sz="2000" dirty="0" err="1"/>
              <a:t>factorandprimes</a:t>
            </a:r>
            <a:r>
              <a:rPr lang="en-US" sz="2000" dirty="0"/>
              <a:t>( n )</a:t>
            </a:r>
          </a:p>
          <a:p>
            <a:pPr marL="0" indent="0">
              <a:buNone/>
            </a:pPr>
            <a:r>
              <a:rPr lang="en-US" sz="2000" dirty="0"/>
              <a:t>f = factor( n );</a:t>
            </a:r>
          </a:p>
          <a:p>
            <a:pPr marL="0" indent="0">
              <a:buNone/>
            </a:pPr>
            <a:r>
              <a:rPr lang="en-US" sz="2000" dirty="0"/>
              <a:t>p = primes( n );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5029200"/>
            <a:ext cx="8534400" cy="15820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&gt;&gt; tic; f=</a:t>
            </a:r>
            <a:r>
              <a:rPr lang="en-US" sz="2400" dirty="0" err="1"/>
              <a:t>factorandprimes</a:t>
            </a:r>
            <a:r>
              <a:rPr lang="en-US" sz="2400" dirty="0"/>
              <a:t>(1000000000); toc</a:t>
            </a:r>
          </a:p>
          <a:p>
            <a:pPr marL="0" indent="0">
              <a:buNone/>
            </a:pPr>
            <a:r>
              <a:rPr lang="en-US" sz="2400" dirty="0"/>
              <a:t>Elapsed time is </a:t>
            </a:r>
            <a:r>
              <a:rPr lang="en-US" sz="2400" b="1" dirty="0">
                <a:solidFill>
                  <a:srgbClr val="FF0000"/>
                </a:solidFill>
              </a:rPr>
              <a:t>11.0 seconds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&gt;&gt; tic; f=factorandprimes_v2(1000000000); toc</a:t>
            </a:r>
          </a:p>
          <a:p>
            <a:pPr marL="0" indent="0">
              <a:buNone/>
            </a:pPr>
            <a:r>
              <a:rPr lang="en-US" sz="2400" dirty="0"/>
              <a:t>Elapsed time is </a:t>
            </a:r>
            <a:r>
              <a:rPr lang="en-US" sz="2400" b="1" dirty="0">
                <a:solidFill>
                  <a:srgbClr val="FF0000"/>
                </a:solidFill>
              </a:rPr>
              <a:t>0.003 seconds</a:t>
            </a:r>
            <a:r>
              <a:rPr lang="en-US" sz="2400" dirty="0"/>
              <a:t>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B133826-BD77-4175-BF6A-39E854278DA9}"/>
              </a:ext>
            </a:extLst>
          </p:cNvPr>
          <p:cNvSpPr txBox="1">
            <a:spLocks/>
          </p:cNvSpPr>
          <p:nvPr/>
        </p:nvSpPr>
        <p:spPr>
          <a:xfrm>
            <a:off x="1956706" y="2933700"/>
            <a:ext cx="4419601" cy="1143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function [</a:t>
            </a:r>
            <a:r>
              <a:rPr lang="en-US" sz="2000" dirty="0" err="1"/>
              <a:t>f,p</a:t>
            </a:r>
            <a:r>
              <a:rPr lang="en-US" sz="2000" dirty="0"/>
              <a:t>]=factorandprimes_v2( n )</a:t>
            </a:r>
          </a:p>
          <a:p>
            <a:pPr marL="0" indent="0">
              <a:buNone/>
            </a:pPr>
            <a:r>
              <a:rPr lang="en-US" sz="2000" dirty="0"/>
              <a:t>f = factor( n 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if </a:t>
            </a:r>
            <a:r>
              <a:rPr lang="en-US" sz="2000" b="1" dirty="0" err="1">
                <a:solidFill>
                  <a:srgbClr val="FF0000"/>
                </a:solidFill>
              </a:rPr>
              <a:t>nargout</a:t>
            </a:r>
            <a:r>
              <a:rPr lang="en-US" sz="2000" dirty="0">
                <a:solidFill>
                  <a:srgbClr val="FF0000"/>
                </a:solidFill>
              </a:rPr>
              <a:t>&gt;=2</a:t>
            </a:r>
            <a:r>
              <a:rPr lang="en-US" sz="2000" dirty="0"/>
              <a:t>;  </a:t>
            </a:r>
          </a:p>
          <a:p>
            <a:pPr marL="0" indent="0">
              <a:buNone/>
            </a:pPr>
            <a:r>
              <a:rPr lang="en-US" sz="2000" dirty="0"/>
              <a:t>   p = primes( n );  end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6562956-819D-4EB9-A1EF-CC84B2D1BCA0}"/>
              </a:ext>
            </a:extLst>
          </p:cNvPr>
          <p:cNvSpPr txBox="1">
            <a:spLocks/>
          </p:cNvSpPr>
          <p:nvPr/>
        </p:nvSpPr>
        <p:spPr>
          <a:xfrm>
            <a:off x="6629400" y="2936421"/>
            <a:ext cx="4800600" cy="11402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function [</a:t>
            </a:r>
            <a:r>
              <a:rPr lang="en-US" sz="2000" dirty="0" err="1"/>
              <a:t>f,</a:t>
            </a:r>
            <a:r>
              <a:rPr lang="en-US" sz="2000" b="1" dirty="0" err="1">
                <a:solidFill>
                  <a:srgbClr val="FF0000"/>
                </a:solidFill>
              </a:rPr>
              <a:t>varargout</a:t>
            </a:r>
            <a:r>
              <a:rPr lang="en-US" sz="2000" dirty="0"/>
              <a:t>]=factorandprimes_v3( n )</a:t>
            </a:r>
          </a:p>
          <a:p>
            <a:pPr marL="0" indent="0">
              <a:buNone/>
            </a:pPr>
            <a:r>
              <a:rPr lang="en-US" sz="2000" dirty="0"/>
              <a:t>f = factor( n );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if </a:t>
            </a:r>
            <a:r>
              <a:rPr lang="en-US" sz="2000" b="1" dirty="0" err="1">
                <a:solidFill>
                  <a:srgbClr val="FF0000"/>
                </a:solidFill>
              </a:rPr>
              <a:t>nargout</a:t>
            </a:r>
            <a:r>
              <a:rPr lang="en-US" sz="2000" b="1">
                <a:solidFill>
                  <a:srgbClr val="FF0000"/>
                </a:solidFill>
              </a:rPr>
              <a:t>&gt;=2</a:t>
            </a:r>
            <a:r>
              <a:rPr lang="en-US" sz="2000" b="1"/>
              <a:t>;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  </a:t>
            </a:r>
            <a:r>
              <a:rPr lang="en-US" sz="2000" b="1" dirty="0" err="1">
                <a:solidFill>
                  <a:srgbClr val="FF0000"/>
                </a:solidFill>
              </a:rPr>
              <a:t>varargout</a:t>
            </a:r>
            <a:r>
              <a:rPr lang="en-US" sz="2000" b="1" dirty="0">
                <a:solidFill>
                  <a:srgbClr val="FF0000"/>
                </a:solidFill>
              </a:rPr>
              <a:t>{1}</a:t>
            </a:r>
            <a:r>
              <a:rPr lang="en-US" sz="2000" dirty="0"/>
              <a:t> = primes( n );   end</a:t>
            </a:r>
          </a:p>
        </p:txBody>
      </p:sp>
    </p:spTree>
    <p:extLst>
      <p:ext uri="{BB962C8B-B14F-4D97-AF65-F5344CB8AC3E}">
        <p14:creationId xmlns:p14="http://schemas.microsoft.com/office/powerpoint/2010/main" val="2956190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15563</TotalTime>
  <Words>754</Words>
  <Application>Microsoft Office PowerPoint</Application>
  <PresentationFormat>Widescreen</PresentationFormat>
  <Paragraphs>143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Courier New</vt:lpstr>
      <vt:lpstr>Wingdings</vt:lpstr>
      <vt:lpstr>Office Theme</vt:lpstr>
      <vt:lpstr>Cell Arrays - basics</vt:lpstr>
      <vt:lpstr>Data Structures</vt:lpstr>
      <vt:lpstr>Creating cell arrays</vt:lpstr>
      <vt:lpstr>Creating cell arrays</vt:lpstr>
      <vt:lpstr>Indexing cell arrays</vt:lpstr>
      <vt:lpstr>Indexing cell arrays</vt:lpstr>
      <vt:lpstr>Size of Cell arrays</vt:lpstr>
      <vt:lpstr>varargin, nargin</vt:lpstr>
      <vt:lpstr>Optional output arguments: varargout, nargout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BMES 680-501: Scientific Computing &amp; Visualization</dc:title>
  <dc:creator>ahmet</dc:creator>
  <cp:lastModifiedBy>Sacan,Ahmet</cp:lastModifiedBy>
  <cp:revision>753</cp:revision>
  <dcterms:created xsi:type="dcterms:W3CDTF">2006-08-16T00:00:00Z</dcterms:created>
  <dcterms:modified xsi:type="dcterms:W3CDTF">2023-05-30T13:37:28Z</dcterms:modified>
</cp:coreProperties>
</file>